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79A25-395F-4B19-B791-F25C3F1456D4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51F6A-34FC-4E06-83FF-AF7399D20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87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1F6A-34FC-4E06-83FF-AF7399D2082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4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785D-26F7-4891-8965-3C0C75933F69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85F-FC33-4F16-B5C9-540979E7F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9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785D-26F7-4891-8965-3C0C75933F69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85F-FC33-4F16-B5C9-540979E7F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11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785D-26F7-4891-8965-3C0C75933F69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85F-FC33-4F16-B5C9-540979E7F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63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785D-26F7-4891-8965-3C0C75933F69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85F-FC33-4F16-B5C9-540979E7F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91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785D-26F7-4891-8965-3C0C75933F69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85F-FC33-4F16-B5C9-540979E7F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5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785D-26F7-4891-8965-3C0C75933F69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85F-FC33-4F16-B5C9-540979E7F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7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785D-26F7-4891-8965-3C0C75933F69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85F-FC33-4F16-B5C9-540979E7F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05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785D-26F7-4891-8965-3C0C75933F69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85F-FC33-4F16-B5C9-540979E7F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8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785D-26F7-4891-8965-3C0C75933F69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85F-FC33-4F16-B5C9-540979E7F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85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785D-26F7-4891-8965-3C0C75933F69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85F-FC33-4F16-B5C9-540979E7F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65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785D-26F7-4891-8965-3C0C75933F69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85F-FC33-4F16-B5C9-540979E7F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72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3785D-26F7-4891-8965-3C0C75933F69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8485F-FC33-4F16-B5C9-540979E7F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5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f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fif"/><Relationship Id="rId4" Type="http://schemas.openxmlformats.org/officeDocument/2006/relationships/image" Target="../media/image18.jp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2312" y="298383"/>
            <a:ext cx="7613583" cy="2204185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«Удивительные лягушки»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92064" y="4589463"/>
            <a:ext cx="4314825" cy="1500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1280"/>
            <a:ext cx="1532642" cy="1405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706" y="2964715"/>
            <a:ext cx="6073540" cy="3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8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807" y="279133"/>
            <a:ext cx="7825340" cy="62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9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988" y="160321"/>
            <a:ext cx="4306387" cy="323091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367" y="3625385"/>
            <a:ext cx="5016365" cy="293901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86" y="0"/>
            <a:ext cx="4018747" cy="394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522846"/>
            <a:ext cx="4466122" cy="334555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902" y="0"/>
            <a:ext cx="3895725" cy="3048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1" y="219777"/>
            <a:ext cx="3570492" cy="300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34" y="1684421"/>
            <a:ext cx="6631913" cy="444687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4" y="635268"/>
            <a:ext cx="1391005" cy="12320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859" y="3523968"/>
            <a:ext cx="1838092" cy="104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35" y="3631131"/>
            <a:ext cx="4016943" cy="311136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5" y="77002"/>
            <a:ext cx="4735078" cy="341696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10" y="111894"/>
            <a:ext cx="4709963" cy="333996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780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9" y="77002"/>
            <a:ext cx="3115780" cy="220418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289" y="77002"/>
            <a:ext cx="3027412" cy="220418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99" y="77002"/>
            <a:ext cx="2871537" cy="220418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80" y="2428574"/>
            <a:ext cx="3179927" cy="238706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20" y="4095548"/>
            <a:ext cx="3234089" cy="250738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75" y="4095548"/>
            <a:ext cx="3883794" cy="258919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96" y="4963025"/>
            <a:ext cx="2579997" cy="172171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287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8" y="885524"/>
            <a:ext cx="7931217" cy="544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</Words>
  <Application>Microsoft Office PowerPoint</Application>
  <PresentationFormat>Широкоэкранный</PresentationFormat>
  <Paragraphs>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«Удивительные лягушки»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 Тонких</dc:creator>
  <cp:lastModifiedBy>Борис Тонких</cp:lastModifiedBy>
  <cp:revision>15</cp:revision>
  <dcterms:created xsi:type="dcterms:W3CDTF">2022-03-12T14:19:32Z</dcterms:created>
  <dcterms:modified xsi:type="dcterms:W3CDTF">2022-03-12T17:16:55Z</dcterms:modified>
</cp:coreProperties>
</file>